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1" d="100"/>
          <a:sy n="41" d="100"/>
        </p:scale>
        <p:origin x="1572" y="-15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48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53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51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82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40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16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86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82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47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00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92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34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0939/ijastech..181359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>
            <a:extLst>
              <a:ext uri="{FF2B5EF4-FFF2-40B4-BE49-F238E27FC236}">
                <a16:creationId xmlns:a16="http://schemas.microsoft.com/office/drawing/2014/main" id="{967155C7-3AEE-5A25-5AE4-D7A98792D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69" y="411858"/>
            <a:ext cx="2166390" cy="2160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5787A5D3-AC74-EEF7-82AF-92CE2AF0B192}"/>
              </a:ext>
            </a:extLst>
          </p:cNvPr>
          <p:cNvSpPr txBox="1"/>
          <p:nvPr/>
        </p:nvSpPr>
        <p:spPr>
          <a:xfrm>
            <a:off x="-321105" y="2741470"/>
            <a:ext cx="25199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BİLDİRİ BAŞLIĞI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C962A85-9825-76D4-6E2C-1A929AC26700}"/>
              </a:ext>
            </a:extLst>
          </p:cNvPr>
          <p:cNvSpPr txBox="1"/>
          <p:nvPr/>
        </p:nvSpPr>
        <p:spPr>
          <a:xfrm>
            <a:off x="-321104" y="3715687"/>
            <a:ext cx="25199975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SOYADI </a:t>
            </a:r>
            <a:r>
              <a:rPr lang="tr-TR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1,*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Adı SOYADI </a:t>
            </a:r>
            <a:r>
              <a:rPr lang="tr-TR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63EAB54B-D604-5CE2-4370-228054591942}"/>
              </a:ext>
            </a:extLst>
          </p:cNvPr>
          <p:cNvSpPr txBox="1"/>
          <p:nvPr/>
        </p:nvSpPr>
        <p:spPr>
          <a:xfrm>
            <a:off x="-321105" y="4452018"/>
            <a:ext cx="251999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33"/>
              </a:spcAft>
            </a:pPr>
            <a:r>
              <a:rPr 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Üniversitesi, Fakülte/MYO, Bölümü, Şehir / Türkiye  ORCID: 1111-1111-1111-1111</a:t>
            </a:r>
          </a:p>
          <a:p>
            <a:pPr algn="ctr">
              <a:spcAft>
                <a:spcPts val="933"/>
              </a:spcAft>
            </a:pPr>
            <a:r>
              <a:rPr 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Üniversitesi, Fakülte/MYO, Bölümü, Şehir / Türkiye  ORCID: 1111-1111-1111-1111</a:t>
            </a:r>
          </a:p>
          <a:p>
            <a:pPr algn="ctr">
              <a:spcAft>
                <a:spcPts val="933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*Sorumlu Yazar : aaaaa@xxxmail.com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AC61BCF-89A1-3DF5-DD28-81B9A33C8767}"/>
              </a:ext>
            </a:extLst>
          </p:cNvPr>
          <p:cNvSpPr txBox="1"/>
          <p:nvPr/>
        </p:nvSpPr>
        <p:spPr>
          <a:xfrm>
            <a:off x="132930" y="8311695"/>
            <a:ext cx="12173999" cy="7362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GİRİŞ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/>
            <a:endParaRPr lang="tr-TR" sz="155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28A7CAF-A24D-3D65-808C-D9B79E7FD171}"/>
              </a:ext>
            </a:extLst>
          </p:cNvPr>
          <p:cNvSpPr txBox="1"/>
          <p:nvPr/>
        </p:nvSpPr>
        <p:spPr>
          <a:xfrm>
            <a:off x="132930" y="15393127"/>
            <a:ext cx="12173999" cy="19680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MATERYAL ve YÖNTEM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89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3A9AC5B4-E82C-27EB-67E5-039D5F7DBB48}"/>
              </a:ext>
            </a:extLst>
          </p:cNvPr>
          <p:cNvSpPr txBox="1"/>
          <p:nvPr/>
        </p:nvSpPr>
        <p:spPr>
          <a:xfrm>
            <a:off x="692664" y="27838159"/>
            <a:ext cx="1029594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 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1385635A-312D-8EED-F2BC-09D70B2CC5F9}"/>
              </a:ext>
            </a:extLst>
          </p:cNvPr>
          <p:cNvSpPr txBox="1"/>
          <p:nvPr/>
        </p:nvSpPr>
        <p:spPr>
          <a:xfrm>
            <a:off x="12704873" y="8278474"/>
            <a:ext cx="12173999" cy="9041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BULGULAR VE TARTIŞMA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2583AC8C-9424-8163-9FF5-52CC03513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187296"/>
              </p:ext>
            </p:extLst>
          </p:nvPr>
        </p:nvGraphicFramePr>
        <p:xfrm>
          <a:off x="12780613" y="16466122"/>
          <a:ext cx="12174001" cy="16560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39143">
                  <a:extLst>
                    <a:ext uri="{9D8B030D-6E8A-4147-A177-3AD203B41FA5}">
                      <a16:colId xmlns:a16="http://schemas.microsoft.com/office/drawing/2014/main" val="3502638008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924196951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1788268972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4285865348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281168931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1207780508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1633263634"/>
                    </a:ext>
                  </a:extLst>
                </a:gridCol>
              </a:tblGrid>
              <a:tr h="545265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3215150348"/>
                  </a:ext>
                </a:extLst>
              </a:tr>
              <a:tr h="308193">
                <a:tc>
                  <a:txBody>
                    <a:bodyPr/>
                    <a:lstStyle/>
                    <a:p>
                      <a:r>
                        <a:rPr lang="tr-TR" sz="1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1702624413"/>
                  </a:ext>
                </a:extLst>
              </a:tr>
              <a:tr h="308193">
                <a:tc>
                  <a:txBody>
                    <a:bodyPr/>
                    <a:lstStyle/>
                    <a:p>
                      <a:r>
                        <a:rPr lang="tr-TR" sz="1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2189605999"/>
                  </a:ext>
                </a:extLst>
              </a:tr>
              <a:tr h="308193">
                <a:tc>
                  <a:txBody>
                    <a:bodyPr/>
                    <a:lstStyle/>
                    <a:p>
                      <a:r>
                        <a:rPr lang="tr-TR" sz="1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836406094"/>
                  </a:ext>
                </a:extLst>
              </a:tr>
            </a:tbl>
          </a:graphicData>
        </a:graphic>
      </p:graphicFrame>
      <p:sp>
        <p:nvSpPr>
          <p:cNvPr id="13" name="Metin kutusu 12">
            <a:extLst>
              <a:ext uri="{FF2B5EF4-FFF2-40B4-BE49-F238E27FC236}">
                <a16:creationId xmlns:a16="http://schemas.microsoft.com/office/drawing/2014/main" id="{F01493DA-AF01-A64D-FC9B-DE4F693FD3D3}"/>
              </a:ext>
            </a:extLst>
          </p:cNvPr>
          <p:cNvSpPr txBox="1"/>
          <p:nvPr/>
        </p:nvSpPr>
        <p:spPr>
          <a:xfrm>
            <a:off x="12812993" y="15956557"/>
            <a:ext cx="1029594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1.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B21657B5-74D4-B746-C916-922A4D54766C}"/>
              </a:ext>
            </a:extLst>
          </p:cNvPr>
          <p:cNvSpPr txBox="1"/>
          <p:nvPr/>
        </p:nvSpPr>
        <p:spPr>
          <a:xfrm>
            <a:off x="12741558" y="18309812"/>
            <a:ext cx="12173999" cy="10611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SONUÇ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0A6E2FFC-F756-032F-5CAB-6C47CBB4D9C4}"/>
              </a:ext>
            </a:extLst>
          </p:cNvPr>
          <p:cNvSpPr txBox="1"/>
          <p:nvPr/>
        </p:nvSpPr>
        <p:spPr>
          <a:xfrm>
            <a:off x="12780615" y="28650952"/>
            <a:ext cx="12173999" cy="6271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6CFA996B-6A13-8541-C734-3EDA7852085B}"/>
              </a:ext>
            </a:extLst>
          </p:cNvPr>
          <p:cNvSpPr txBox="1"/>
          <p:nvPr/>
        </p:nvSpPr>
        <p:spPr>
          <a:xfrm>
            <a:off x="19795958" y="549344"/>
            <a:ext cx="5082912" cy="167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422" dirty="0">
                <a:solidFill>
                  <a:srgbClr val="FF0000"/>
                </a:solidFill>
              </a:rPr>
              <a:t>Sorumlu Yazarın Üniversite/Fakülte-MYO/Kurum Logosu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CA794069-E278-BB76-C681-5660F7396B8C}"/>
              </a:ext>
            </a:extLst>
          </p:cNvPr>
          <p:cNvSpPr txBox="1"/>
          <p:nvPr/>
        </p:nvSpPr>
        <p:spPr>
          <a:xfrm>
            <a:off x="169616" y="5823021"/>
            <a:ext cx="247459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ÖZET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8E12048-A464-9D6D-8B30-6E6E75E0D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0042" y="393868"/>
            <a:ext cx="2165088" cy="2160000"/>
          </a:xfrm>
          <a:prstGeom prst="rect">
            <a:avLst/>
          </a:prstGeom>
          <a:effectLst/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FCA80491-9174-2590-C064-FFE3902A3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6207" y="25679988"/>
            <a:ext cx="2164268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86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2858</Words>
  <Application>Microsoft Office PowerPoint</Application>
  <PresentationFormat>Özel</PresentationFormat>
  <Paragraphs>87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alp meral</dc:creator>
  <cp:lastModifiedBy>Hanifi KÜÇÜKSARIYILDIZ</cp:lastModifiedBy>
  <cp:revision>16</cp:revision>
  <dcterms:created xsi:type="dcterms:W3CDTF">2024-08-27T17:36:02Z</dcterms:created>
  <dcterms:modified xsi:type="dcterms:W3CDTF">2026-06-11T07:17:31Z</dcterms:modified>
</cp:coreProperties>
</file>